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27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b="1">
                <a:solidFill>
                  <a:srgbClr val="000000"/>
                </a:solidFill>
              </a:rPr>
              <a:t>Пожарная </a:t>
            </a:r>
            <a:r>
              <a:rPr lang="ru" b="1" smtClean="0">
                <a:solidFill>
                  <a:srgbClr val="000000"/>
                </a:solidFill>
              </a:rPr>
              <a:t>безопасность.</a:t>
            </a:r>
            <a:r>
              <a:rPr lang="ru" b="1" dirty="0">
                <a:solidFill>
                  <a:srgbClr val="000000"/>
                </a:solidFill>
              </a:rPr>
              <a:t>	</a:t>
            </a:r>
            <a:endParaRPr b="1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251520" y="1203598"/>
            <a:ext cx="4509530" cy="18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dirty="0">
                <a:solidFill>
                  <a:schemeClr val="tx1"/>
                </a:solidFill>
              </a:rPr>
              <a:t>Не играй спичками и взрывоопасными, легковоспламеняющимися предметами.</a:t>
            </a:r>
            <a:endParaRPr sz="24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4832400" y="1203598"/>
            <a:ext cx="4185000" cy="223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dirty="0">
                <a:solidFill>
                  <a:schemeClr val="dk1"/>
                </a:solidFill>
              </a:rPr>
              <a:t>Не используй неисправные электроприборы, не </a:t>
            </a:r>
            <a:r>
              <a:rPr lang="ru" sz="2400" dirty="0">
                <a:solidFill>
                  <a:schemeClr val="tx1"/>
                </a:solidFill>
              </a:rPr>
              <a:t>допускай</a:t>
            </a:r>
            <a:r>
              <a:rPr lang="ru" sz="2400" dirty="0">
                <a:solidFill>
                  <a:schemeClr val="dk1"/>
                </a:solidFill>
              </a:rPr>
              <a:t> их перегревания, не оставляй включенными без присмотра. </a:t>
            </a:r>
            <a:endParaRPr sz="2400" dirty="0"/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2575" y="2891000"/>
            <a:ext cx="1553628" cy="13659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ru" b="1" dirty="0" smtClean="0">
                <a:solidFill>
                  <a:srgbClr val="000000"/>
                </a:solidFill>
              </a:rPr>
              <a:t>Правила пожарной </a:t>
            </a:r>
            <a:r>
              <a:rPr lang="ru" b="1" dirty="0" smtClean="0">
                <a:solidFill>
                  <a:srgbClr val="000000"/>
                </a:solidFill>
              </a:rPr>
              <a:t>безопасности</a:t>
            </a:r>
            <a:r>
              <a:rPr lang="ru" b="1" dirty="0">
                <a:solidFill>
                  <a:srgbClr val="000000"/>
                </a:solidFill>
              </a:rPr>
              <a:t/>
            </a:r>
            <a:br>
              <a:rPr lang="ru" b="1" dirty="0">
                <a:solidFill>
                  <a:srgbClr val="000000"/>
                </a:solidFill>
              </a:rPr>
            </a:br>
            <a:endParaRPr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6749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b="1" dirty="0"/>
              <a:t>Вызвать пожарных</a:t>
            </a:r>
            <a:endParaRPr b="1" dirty="0"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251520" y="771550"/>
            <a:ext cx="4846500" cy="223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ru" sz="2000" dirty="0">
                <a:solidFill>
                  <a:schemeClr val="tx1"/>
                </a:solidFill>
              </a:rPr>
              <a:t>Не звони из помещения, </a:t>
            </a:r>
            <a:endParaRPr lang="ru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" sz="2000" dirty="0" smtClean="0">
                <a:solidFill>
                  <a:schemeClr val="tx1"/>
                </a:solidFill>
              </a:rPr>
              <a:t>где </a:t>
            </a:r>
            <a:r>
              <a:rPr lang="ru" sz="2000" dirty="0">
                <a:solidFill>
                  <a:schemeClr val="tx1"/>
                </a:solidFill>
              </a:rPr>
              <a:t>уже занялся пожар, </a:t>
            </a:r>
            <a:endParaRPr lang="ru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" sz="2000" dirty="0" smtClean="0">
                <a:solidFill>
                  <a:schemeClr val="tx1"/>
                </a:solidFill>
              </a:rPr>
              <a:t>выберись </a:t>
            </a:r>
            <a:r>
              <a:rPr lang="ru" sz="2000" dirty="0">
                <a:solidFill>
                  <a:schemeClr val="tx1"/>
                </a:solidFill>
              </a:rPr>
              <a:t>в безопасное место </a:t>
            </a:r>
            <a:r>
              <a:rPr lang="ru" sz="2000" dirty="0" smtClean="0">
                <a:solidFill>
                  <a:schemeClr val="tx1"/>
                </a:solidFill>
              </a:rPr>
              <a:t>и </a:t>
            </a:r>
          </a:p>
          <a:p>
            <a:pPr marL="0" indent="0">
              <a:buNone/>
            </a:pPr>
            <a:r>
              <a:rPr lang="ru" sz="2000" dirty="0" smtClean="0">
                <a:solidFill>
                  <a:schemeClr val="tx1"/>
                </a:solidFill>
              </a:rPr>
              <a:t>позвони </a:t>
            </a:r>
            <a:r>
              <a:rPr lang="ru" sz="2000" dirty="0">
                <a:solidFill>
                  <a:schemeClr val="tx1"/>
                </a:solidFill>
              </a:rPr>
              <a:t>в пожарную службу: </a:t>
            </a:r>
            <a:r>
              <a:rPr lang="ru" sz="2000" b="1" dirty="0">
                <a:solidFill>
                  <a:schemeClr val="tx1"/>
                </a:solidFill>
              </a:rPr>
              <a:t>«01»</a:t>
            </a:r>
            <a:r>
              <a:rPr lang="ru" sz="2000" dirty="0">
                <a:solidFill>
                  <a:schemeClr val="tx1"/>
                </a:solidFill>
              </a:rPr>
              <a:t>. </a:t>
            </a:r>
            <a:endParaRPr lang="ru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При </a:t>
            </a:r>
            <a:r>
              <a:rPr lang="ru-RU" sz="2000" dirty="0" smtClean="0">
                <a:solidFill>
                  <a:schemeClr val="tx1"/>
                </a:solidFill>
              </a:rPr>
              <a:t>звонке через мобильный 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телефон </a:t>
            </a:r>
            <a:r>
              <a:rPr lang="ru-RU" sz="2000" dirty="0" smtClean="0">
                <a:solidFill>
                  <a:schemeClr val="tx1"/>
                </a:solidFill>
              </a:rPr>
              <a:t>используй </a:t>
            </a:r>
            <a:r>
              <a:rPr lang="ru-RU" sz="2000" b="1" dirty="0" smtClean="0">
                <a:solidFill>
                  <a:schemeClr val="tx1"/>
                </a:solidFill>
              </a:rPr>
              <a:t>112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 dirty="0"/>
          </a:p>
        </p:txBody>
      </p:sp>
      <p:sp>
        <p:nvSpPr>
          <p:cNvPr id="69" name="Google Shape;69;p15"/>
          <p:cNvSpPr txBox="1"/>
          <p:nvPr/>
        </p:nvSpPr>
        <p:spPr>
          <a:xfrm>
            <a:off x="371880" y="3147814"/>
            <a:ext cx="85206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Всегда помни адрес помещения, где ты находишься!</a:t>
            </a:r>
            <a:endParaRPr sz="2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06yedi8Cx3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740" y="928322"/>
            <a:ext cx="4435748" cy="1931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b="1"/>
              <a:t>Не вдыхай ядовитый дым!!!</a:t>
            </a:r>
            <a:endParaRPr b="1"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91556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None/>
            </a:pPr>
            <a:r>
              <a:rPr lang="ru" dirty="0">
                <a:solidFill>
                  <a:srgbClr val="000000"/>
                </a:solidFill>
              </a:rPr>
              <a:t/>
            </a:r>
            <a:br>
              <a:rPr lang="ru" dirty="0">
                <a:solidFill>
                  <a:srgbClr val="000000"/>
                </a:solidFill>
              </a:rPr>
            </a:br>
            <a:r>
              <a:rPr lang="ru" sz="2000" dirty="0">
                <a:solidFill>
                  <a:schemeClr val="tx1"/>
                </a:solidFill>
              </a:rPr>
              <a:t>Не стой в задымленном </a:t>
            </a:r>
            <a:r>
              <a:rPr lang="ru" sz="2000" dirty="0" smtClean="0">
                <a:solidFill>
                  <a:schemeClr val="tx1"/>
                </a:solidFill>
              </a:rPr>
              <a:t>или </a:t>
            </a:r>
            <a:r>
              <a:rPr lang="ru" sz="2000" dirty="0">
                <a:solidFill>
                  <a:schemeClr val="tx1"/>
                </a:solidFill>
              </a:rPr>
              <a:t>горящем  </a:t>
            </a:r>
            <a:br>
              <a:rPr lang="ru" sz="2000" dirty="0">
                <a:solidFill>
                  <a:schemeClr val="tx1"/>
                </a:solidFill>
              </a:rPr>
            </a:br>
            <a:r>
              <a:rPr lang="ru" sz="2000" dirty="0">
                <a:solidFill>
                  <a:schemeClr val="tx1"/>
                </a:solidFill>
              </a:rPr>
              <a:t>помещении – прижмись к полу, </a:t>
            </a:r>
            <a:r>
              <a:rPr lang="ru" sz="2000" dirty="0" smtClean="0">
                <a:solidFill>
                  <a:schemeClr val="tx1"/>
                </a:solidFill>
              </a:rPr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None/>
            </a:pPr>
            <a:r>
              <a:rPr lang="ru" sz="2000" dirty="0" smtClean="0">
                <a:solidFill>
                  <a:schemeClr val="tx1"/>
                </a:solidFill>
              </a:rPr>
              <a:t>где </a:t>
            </a:r>
            <a:r>
              <a:rPr lang="ru" sz="2000" dirty="0">
                <a:solidFill>
                  <a:schemeClr val="tx1"/>
                </a:solidFill>
              </a:rPr>
              <a:t>воздух </a:t>
            </a:r>
            <a:r>
              <a:rPr lang="ru" sz="2000" dirty="0" smtClean="0">
                <a:solidFill>
                  <a:schemeClr val="tx1"/>
                </a:solidFill>
              </a:rPr>
              <a:t> чище </a:t>
            </a:r>
            <a:r>
              <a:rPr lang="ru" sz="2000" dirty="0">
                <a:solidFill>
                  <a:schemeClr val="tx1"/>
                </a:solidFill>
              </a:rPr>
              <a:t>и пробирайся к выходу.</a:t>
            </a:r>
            <a:br>
              <a:rPr lang="ru" sz="2000" dirty="0">
                <a:solidFill>
                  <a:schemeClr val="tx1"/>
                </a:solidFill>
              </a:rPr>
            </a:br>
            <a:r>
              <a:rPr lang="ru" sz="2000" dirty="0">
                <a:solidFill>
                  <a:schemeClr val="tx1"/>
                </a:solidFill>
              </a:rPr>
              <a:t/>
            </a:r>
            <a:br>
              <a:rPr lang="ru" sz="2000" dirty="0">
                <a:solidFill>
                  <a:schemeClr val="tx1"/>
                </a:solidFill>
              </a:rPr>
            </a:br>
            <a:r>
              <a:rPr lang="ru" sz="2000" dirty="0">
                <a:solidFill>
                  <a:schemeClr val="tx1"/>
                </a:solidFill>
              </a:rPr>
              <a:t>Дыши через мокрое полотенце или </a:t>
            </a:r>
            <a:endParaRPr lang="ru" sz="2000" dirty="0" smtClean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None/>
            </a:pPr>
            <a:r>
              <a:rPr lang="ru" sz="2000" dirty="0" smtClean="0">
                <a:solidFill>
                  <a:schemeClr val="tx1"/>
                </a:solidFill>
              </a:rPr>
              <a:t>любую ткань. Это </a:t>
            </a:r>
            <a:r>
              <a:rPr lang="ru" sz="2000" dirty="0">
                <a:solidFill>
                  <a:schemeClr val="tx1"/>
                </a:solidFill>
              </a:rPr>
              <a:t>уменьшит </a:t>
            </a:r>
            <a:endParaRPr lang="ru" sz="2000" dirty="0" smtClean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None/>
            </a:pPr>
            <a:r>
              <a:rPr lang="ru" sz="2000" dirty="0" smtClean="0">
                <a:solidFill>
                  <a:schemeClr val="tx1"/>
                </a:solidFill>
              </a:rPr>
              <a:t>попадание ядовитых веществ </a:t>
            </a:r>
            <a:r>
              <a:rPr lang="ru" sz="2000" dirty="0">
                <a:solidFill>
                  <a:schemeClr val="tx1"/>
                </a:solidFill>
              </a:rPr>
              <a:t>в организм.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1425" y="1152475"/>
            <a:ext cx="2812175" cy="26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b="1" dirty="0"/>
              <a:t>Не теряй время</a:t>
            </a:r>
            <a:endParaRPr b="1"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91556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ru" sz="2400" dirty="0">
                <a:solidFill>
                  <a:srgbClr val="000000"/>
                </a:solidFill>
              </a:rPr>
              <a:t>Не трать времени на поиски </a:t>
            </a:r>
            <a:r>
              <a:rPr lang="ru" sz="2400" dirty="0" smtClean="0">
                <a:solidFill>
                  <a:srgbClr val="000000"/>
                </a:solidFill>
              </a:rPr>
              <a:t>документов, вещей и игрушек, </a:t>
            </a:r>
            <a:r>
              <a:rPr lang="ru" sz="2400" dirty="0">
                <a:solidFill>
                  <a:srgbClr val="000000"/>
                </a:solidFill>
              </a:rPr>
              <a:t>не рискуй, уходи из опасного помещения.</a:t>
            </a:r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309632" y="2283718"/>
            <a:ext cx="4550400" cy="1405200"/>
          </a:xfrm>
          <a:prstGeom prst="flowChartAlternate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Угарный газ не имеет запаха. При вдыхании угарного газа человек теряет сознание.</a:t>
            </a:r>
            <a:endParaRPr sz="2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3925" y="1875775"/>
            <a:ext cx="2257775" cy="1969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63374" y="771550"/>
            <a:ext cx="8829106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Уходя из горящих комнат, закрывай за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собой дверь (если в комнате больше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никого нет), это уменьшит риск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распространения пожара. </a:t>
            </a:r>
            <a:endParaRPr sz="24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Старайся не открывать другие двери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в помещении, чтобы не создавать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дополнительную </a:t>
            </a:r>
            <a:r>
              <a:rPr lang="ru" sz="2400" dirty="0" smtClean="0">
                <a:solidFill>
                  <a:srgbClr val="000000"/>
                </a:solidFill>
              </a:rPr>
              <a:t>тягу (сквозняк).</a:t>
            </a:r>
            <a:endParaRPr sz="2400" dirty="0">
              <a:solidFill>
                <a:srgbClr val="000000"/>
              </a:solidFill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8600" y="987574"/>
            <a:ext cx="1959925" cy="2907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26749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400" b="1" dirty="0"/>
              <a:t>Для пламени нужен кислород</a:t>
            </a:r>
            <a:r>
              <a:rPr lang="ru" sz="2400" b="1" dirty="0" smtClean="0"/>
              <a:t>. Не </a:t>
            </a:r>
            <a:r>
              <a:rPr lang="ru" sz="2400" b="1" dirty="0"/>
              <a:t>корми пожар!</a:t>
            </a:r>
            <a:endParaRPr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2835180" y="1093350"/>
            <a:ext cx="6057300" cy="291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Никогда не открывай дверь, если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она горячая!</a:t>
            </a:r>
            <a:endParaRPr sz="24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Если нет пути эвакуации, по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возможности заткни дверные щели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подручными средствами </a:t>
            </a:r>
            <a:br>
              <a:rPr lang="ru" sz="2400" dirty="0">
                <a:solidFill>
                  <a:srgbClr val="000000"/>
                </a:solidFill>
              </a:rPr>
            </a:br>
            <a:r>
              <a:rPr lang="ru" sz="2400" dirty="0">
                <a:solidFill>
                  <a:srgbClr val="000000"/>
                </a:solidFill>
              </a:rPr>
              <a:t>(любыми тряпками, скотчем и т.д.).</a:t>
            </a:r>
            <a:endParaRPr sz="2400" dirty="0">
              <a:solidFill>
                <a:srgbClr val="000000"/>
              </a:solidFill>
            </a:endParaRPr>
          </a:p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843558"/>
            <a:ext cx="2100060" cy="32414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26749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b="1" dirty="0"/>
              <a:t>Если пути отступления нет.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311700" y="19548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b="1" dirty="0"/>
              <a:t>Важные советы!</a:t>
            </a:r>
            <a:endParaRPr b="1" dirty="0"/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311700" y="843558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находись около окна, чтобы тебя можно было увидеть с улицы; </a:t>
            </a:r>
            <a:endParaRPr sz="24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будь терпелив, не паникуй; </a:t>
            </a:r>
            <a:endParaRPr sz="24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при пожаре в здании не пользуйся лифтом, он может отключиться в любую минуту; </a:t>
            </a:r>
            <a:endParaRPr sz="2400" dirty="0">
              <a:solidFill>
                <a:srgbClr val="000000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ru" sz="2400" dirty="0">
                <a:solidFill>
                  <a:srgbClr val="000000"/>
                </a:solidFill>
              </a:rPr>
              <a:t>при ожогах ни в коем случае не смазывай кожу, чем бы то ни было, не прикасайся к ожогам руками.</a:t>
            </a:r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16216" y="72008"/>
            <a:ext cx="2555776" cy="9875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199</Words>
  <Application>Microsoft Office PowerPoint</Application>
  <PresentationFormat>Экран (16:9)</PresentationFormat>
  <Paragraphs>31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Simple Light</vt:lpstr>
      <vt:lpstr>Пожарная безопасность. </vt:lpstr>
      <vt:lpstr>Правила пожарной безопасности </vt:lpstr>
      <vt:lpstr>Вызвать пожарных</vt:lpstr>
      <vt:lpstr>Не вдыхай ядовитый дым!!!</vt:lpstr>
      <vt:lpstr>Не теряй время</vt:lpstr>
      <vt:lpstr>Для пламени нужен кислород. Не корми пожар!</vt:lpstr>
      <vt:lpstr>Если пути отступления нет.</vt:lpstr>
      <vt:lpstr>Важные советы!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Пожарная безопасность для детей</dc:title>
  <dc:creator>МБДОУ-196</dc:creator>
  <cp:lastModifiedBy>МДОУ-196</cp:lastModifiedBy>
  <cp:revision>7</cp:revision>
  <dcterms:modified xsi:type="dcterms:W3CDTF">2022-10-24T12:02:11Z</dcterms:modified>
</cp:coreProperties>
</file>